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021E2-1C6D-8C8D-9162-FDB987B1A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5B836D-F6A8-DA37-C24A-644F17E76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5139E-61BF-44BF-9270-95CF8AEE7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4D69E-6DA9-D119-B136-44CFF684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7BC0C-927C-8C5A-D2B8-D70E4E1DB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540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336B0-C1B3-CDF6-64BE-2BB560FA7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FC3BC4-1ECB-4B6B-23E5-896C4DAF6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B0543-E58B-742D-4D54-887DFAA55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AF329-FC8C-493E-1843-09A3A8F4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B52E6-B0D5-C8E3-4840-6177344D9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20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9FA3F2-BAC1-F3A3-7B5F-2CCD84750D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30A3E8-AA0B-6EF9-8DED-7A7B05ED4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7F30C-647B-1DEC-BE52-1D1A57F47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5D343-79C4-BDB2-EFA9-40D06D7E7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4F2F01-5211-8B11-E76D-D01D11AAC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21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19C9A-9D29-23BC-6D8F-327A22C3F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329FF-7F1B-97C2-1E48-02ED28CCB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1DFD7-ABB5-DB02-0829-46CD7A71E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27410-773C-EEA8-87A3-A83E9DFC1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CE403-6D8A-DBBA-816B-1397CC34C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066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FAF4F-53B9-8955-A3D4-A1737551E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570DAD-7979-0A66-343B-F5B896926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6AA30-10AF-85E9-55D7-F0C3CC04A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910AE-7185-DD0D-154C-A16A06B08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B8438-57D1-2245-B587-ADC979EDB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70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F9DD3-11C1-653E-507F-D58DF492A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2EB1F-34C5-27CE-BE04-9C963B6F2D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1E956-D276-BAB3-77DF-3B4E4DC24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62A0A-65B8-E342-98F0-9C23F69BB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3DD496-2266-3005-8F60-2A9DCC5B3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EFF7E2-6429-51EA-4573-7ECAF38CD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092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4941A-43AF-9ADB-D1B1-1CC1AE048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9471-0241-0CE7-5D9C-FED37C5DE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843FC-1EE9-B6E4-62C4-5E597A305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C463B0-D07E-267F-C644-26E11FBE8F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914809-EE01-B30D-E25F-62A10D5E6D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0F860-0E87-6CAB-EFD7-9591A2F67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BE17DD-7154-F45E-9D1F-2484FF026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E8E298-D9D4-73CC-545C-1AB260B15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03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16FE2-42D1-018D-7CF3-02D451980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BD27EF-82E7-E39B-9687-E0C13F3A4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940E0B-4F87-6422-9DC9-B6E0D63C0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E1012-B1C4-2301-1A33-D035D4D3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84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4B9F08-AFC4-29AF-52B9-A60C046FF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5F4F32-34FB-F6D3-59BB-9680F8DC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A5B545-4BD7-8ED5-489C-DFDFDF78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83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7BF75-D5FC-CE5B-9C1B-25FA80BE9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00CBD-7D7B-C256-54E9-6F2266521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68D00-8A3B-F369-DB47-578D47066E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270A20-BFEA-FB7B-019F-F812852E2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EA9EA4-E058-0A3B-CE5D-48823A991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74B51-23CF-8E50-CC89-6D23A836F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21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4970C-F057-E62F-984D-F2FB55BEB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AD56B1-D97F-96A6-F55F-ADC6CE14A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426AB-5472-E393-681E-25D2D1D60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B2E859-B74B-666B-6CA2-ECDF766DB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EF522C-EA3C-DFB5-88B4-E2959C5C6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3E0B6-EA97-B5B4-3067-25B60C2D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04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89FCC6-91D1-A080-1ADE-31694B6C9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62AD58-27EA-8A5E-5AB5-3F2E2844E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31877-1C16-300D-1307-496E14490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985756-4A7A-499E-AD07-52556854662D}" type="datetimeFigureOut">
              <a:rPr lang="en-GB" smtClean="0"/>
              <a:t>21/08/2024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2B5D1-FB39-83AA-39FB-665A745D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BC14D-4382-AA85-BB39-3E3512E8B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1BE139-3854-42B6-AFB3-117E521F78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63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eams.microsoft.com/l/meetup-join/19%3ameeting_OWQ4ZjMxM2QtNWIwOS00ZGJjLThmZDYtMmFiZjRlMGNkMjFi%40thread.v2/0?context=%7b%22Tid%22%3a%2237c354b2-85b0-47f5-b222-07b48d774ee3%22%2c%22Oid%22%3a%22e781ffe4-e69a-4d0a-82c7-f0cefb95318a%22%7d" TargetMode="Externa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90755" y="181682"/>
            <a:ext cx="116803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</a:rPr>
              <a:t>Updates in Oncological Therapies in Neuroendocrine Cancers:</a:t>
            </a:r>
            <a:endParaRPr lang="en-GB" sz="2800" b="1" dirty="0"/>
          </a:p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Chemotherapy, PRRT and Beyond</a:t>
            </a:r>
          </a:p>
          <a:p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Free UKINETS Webinar</a:t>
            </a:r>
            <a:endParaRPr lang="en-GB" sz="2800" b="1" dirty="0"/>
          </a:p>
          <a:p>
            <a:r>
              <a:rPr lang="en-G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Speakers: </a:t>
            </a:r>
          </a:p>
          <a:p>
            <a:r>
              <a:rPr lang="en-GB" sz="2000" dirty="0"/>
              <a:t>Prof Nick Reed,  Consultant Oncologist, Glasgow</a:t>
            </a:r>
          </a:p>
          <a:p>
            <a:r>
              <a:rPr lang="en-GB" sz="2000" dirty="0"/>
              <a:t>Prof Jon </a:t>
            </a:r>
            <a:r>
              <a:rPr lang="en-GB" sz="2000" dirty="0" err="1"/>
              <a:t>Wadsley</a:t>
            </a:r>
            <a:r>
              <a:rPr lang="en-GB" sz="2000" dirty="0"/>
              <a:t>, Consultant Clinical Oncologist, Sheffield</a:t>
            </a:r>
          </a:p>
          <a:p>
            <a:r>
              <a:rPr lang="en-GB" sz="2000" dirty="0"/>
              <a:t>Dr </a:t>
            </a:r>
            <a:r>
              <a:rPr lang="en-GB" sz="2000" dirty="0" err="1"/>
              <a:t>Debashis</a:t>
            </a:r>
            <a:r>
              <a:rPr lang="en-GB" sz="2000" dirty="0"/>
              <a:t> Sarker, Consultant Oncologist, London</a:t>
            </a:r>
          </a:p>
          <a:p>
            <a:endParaRPr lang="en-GB" sz="2000" dirty="0"/>
          </a:p>
          <a:p>
            <a:endParaRPr lang="en-GB" sz="2000" dirty="0">
              <a:effectLst/>
            </a:endParaRPr>
          </a:p>
          <a:p>
            <a:endParaRPr lang="en-GB" sz="2400" dirty="0"/>
          </a:p>
          <a:p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GB" sz="1600" dirty="0">
              <a:effectLst/>
            </a:endParaRPr>
          </a:p>
          <a:p>
            <a:pPr algn="ctr"/>
            <a:endParaRPr lang="en-GB" sz="2800" b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0" y="6031394"/>
            <a:ext cx="12186291" cy="826606"/>
            <a:chOff x="0" y="6023044"/>
            <a:chExt cx="9144001" cy="832901"/>
          </a:xfrm>
        </p:grpSpPr>
        <p:sp>
          <p:nvSpPr>
            <p:cNvPr id="21" name="Rectangle 20"/>
            <p:cNvSpPr/>
            <p:nvPr/>
          </p:nvSpPr>
          <p:spPr>
            <a:xfrm>
              <a:off x="0" y="6023044"/>
              <a:ext cx="9144001" cy="811715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dirty="0">
                  <a:solidFill>
                    <a:schemeClr val="bg1"/>
                  </a:solidFill>
                </a:rPr>
                <a:t>Webinar: Updates in Oncological Therapies in NEC: Chemotherapies, PRRT and Beyond | October 3</a:t>
              </a:r>
              <a:r>
                <a:rPr lang="en-US" baseline="30000" dirty="0">
                  <a:solidFill>
                    <a:schemeClr val="bg1"/>
                  </a:solidFill>
                </a:rPr>
                <a:t>rd</a:t>
              </a:r>
              <a:r>
                <a:rPr lang="en-US" dirty="0">
                  <a:solidFill>
                    <a:schemeClr val="bg1"/>
                  </a:solidFill>
                </a:rPr>
                <a:t> 2024</a:t>
              </a:r>
              <a:endParaRPr lang="en-GB" dirty="0">
                <a:noFill/>
              </a:endParaRPr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6023044"/>
              <a:ext cx="1007603" cy="832901"/>
            </a:xfrm>
            <a:prstGeom prst="rect">
              <a:avLst/>
            </a:prstGeom>
          </p:spPr>
        </p:pic>
      </p:grpSp>
      <p:pic>
        <p:nvPicPr>
          <p:cNvPr id="3" name="Picture 2" descr="A black and orange logo&#10;&#10;Description automatically generated with low confidence">
            <a:extLst>
              <a:ext uri="{FF2B5EF4-FFF2-40B4-BE49-F238E27FC236}">
                <a16:creationId xmlns:a16="http://schemas.microsoft.com/office/drawing/2014/main" id="{F5D873B2-93F7-8C21-E5D7-2E3032EDEC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571" y="657816"/>
            <a:ext cx="1590675" cy="895350"/>
          </a:xfrm>
          <a:prstGeom prst="rect">
            <a:avLst/>
          </a:prstGeom>
        </p:spPr>
      </p:pic>
      <p:pic>
        <p:nvPicPr>
          <p:cNvPr id="9" name="Graphic 8" descr="An open laptop">
            <a:extLst>
              <a:ext uri="{FF2B5EF4-FFF2-40B4-BE49-F238E27FC236}">
                <a16:creationId xmlns:a16="http://schemas.microsoft.com/office/drawing/2014/main" id="{A573375C-BB8F-60ED-7304-E279B7E3B9E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83965" y="987134"/>
            <a:ext cx="3295775" cy="203057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13BD8ED-CF16-3025-D623-3E4EC358C2AB}"/>
              </a:ext>
            </a:extLst>
          </p:cNvPr>
          <p:cNvSpPr txBox="1"/>
          <p:nvPr/>
        </p:nvSpPr>
        <p:spPr>
          <a:xfrm>
            <a:off x="277613" y="2713949"/>
            <a:ext cx="5577809" cy="35702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fontAlgn="base"/>
            <a:r>
              <a:rPr lang="en-GB" sz="2400" dirty="0">
                <a:solidFill>
                  <a:schemeClr val="bg1">
                    <a:lumMod val="50000"/>
                  </a:schemeClr>
                </a:solidFill>
              </a:rPr>
              <a:t>Programme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: 	</a:t>
            </a:r>
          </a:p>
          <a:p>
            <a:pPr algn="l" fontAlgn="base"/>
            <a:r>
              <a:rPr lang="en-GB" sz="1800" b="1" i="0" dirty="0">
                <a:solidFill>
                  <a:srgbClr val="000000"/>
                </a:solidFill>
                <a:effectLst/>
              </a:rPr>
              <a:t>Session 1: </a:t>
            </a:r>
            <a:r>
              <a:rPr lang="en-GB" sz="1800" b="1" i="1" dirty="0">
                <a:solidFill>
                  <a:srgbClr val="000000"/>
                </a:solidFill>
                <a:effectLst/>
              </a:rPr>
              <a:t>An overview of chemotherapy in NECs</a:t>
            </a:r>
          </a:p>
          <a:p>
            <a:pPr algn="l" fontAlgn="base"/>
            <a:r>
              <a:rPr lang="en-GB" sz="1800" b="1" i="0" dirty="0">
                <a:solidFill>
                  <a:srgbClr val="000000"/>
                </a:solidFill>
                <a:effectLst/>
              </a:rPr>
              <a:t>Prof Nick Reed </a:t>
            </a:r>
            <a:endParaRPr lang="en-GB" b="1" dirty="0">
              <a:solidFill>
                <a:srgbClr val="000000"/>
              </a:solidFill>
            </a:endParaRPr>
          </a:p>
          <a:p>
            <a:pPr fontAlgn="base"/>
            <a:r>
              <a:rPr lang="en-GB" sz="1800" b="1" dirty="0">
                <a:solidFill>
                  <a:srgbClr val="000000"/>
                </a:solidFill>
              </a:rPr>
              <a:t>Interactive Q and A </a:t>
            </a:r>
            <a:endParaRPr lang="en-GB" sz="1800" b="0" i="0" dirty="0">
              <a:solidFill>
                <a:srgbClr val="242424"/>
              </a:solidFill>
              <a:effectLst/>
            </a:endParaRPr>
          </a:p>
          <a:p>
            <a:r>
              <a:rPr lang="en-GB" sz="1800" b="1" i="0" dirty="0">
                <a:solidFill>
                  <a:srgbClr val="000000"/>
                </a:solidFill>
                <a:effectLst/>
              </a:rPr>
              <a:t>Session 2: Session 2: </a:t>
            </a:r>
          </a:p>
          <a:p>
            <a:r>
              <a:rPr lang="en-GB" sz="1800" b="1" i="0" dirty="0">
                <a:solidFill>
                  <a:srgbClr val="000000"/>
                </a:solidFill>
                <a:effectLst/>
              </a:rPr>
              <a:t>Current practice and the future of </a:t>
            </a:r>
            <a:r>
              <a:rPr lang="en-GB" b="1" dirty="0">
                <a:solidFill>
                  <a:srgbClr val="000000"/>
                </a:solidFill>
              </a:rPr>
              <a:t>PRRT in NET</a:t>
            </a:r>
            <a:endParaRPr lang="en-GB" sz="1800" b="1" i="0" dirty="0">
              <a:solidFill>
                <a:srgbClr val="000000"/>
              </a:solidFill>
              <a:effectLst/>
            </a:endParaRPr>
          </a:p>
          <a:p>
            <a:r>
              <a:rPr lang="en-GB" sz="1800" b="1" dirty="0">
                <a:solidFill>
                  <a:srgbClr val="000000"/>
                </a:solidFill>
              </a:rPr>
              <a:t>Prof Jon </a:t>
            </a:r>
            <a:r>
              <a:rPr lang="en-GB" sz="1800" b="1" dirty="0" err="1">
                <a:solidFill>
                  <a:srgbClr val="000000"/>
                </a:solidFill>
              </a:rPr>
              <a:t>Wadsley</a:t>
            </a:r>
            <a:endParaRPr lang="en-GB" sz="1800" b="1" dirty="0">
              <a:solidFill>
                <a:srgbClr val="000000"/>
              </a:solidFill>
            </a:endParaRPr>
          </a:p>
          <a:p>
            <a:r>
              <a:rPr lang="en-GB" sz="1800" b="1" dirty="0">
                <a:solidFill>
                  <a:srgbClr val="000000"/>
                </a:solidFill>
              </a:rPr>
              <a:t>Interactive Q and A </a:t>
            </a:r>
            <a:endParaRPr lang="en-GB" sz="1800" b="1" i="0" dirty="0">
              <a:solidFill>
                <a:srgbClr val="000000"/>
              </a:solidFill>
              <a:effectLst/>
            </a:endParaRPr>
          </a:p>
          <a:p>
            <a:r>
              <a:rPr lang="en-GB" sz="1800" b="1" i="0" dirty="0">
                <a:solidFill>
                  <a:srgbClr val="000000"/>
                </a:solidFill>
                <a:effectLst/>
              </a:rPr>
              <a:t>Session 3: Updates and Beyond. Dr </a:t>
            </a:r>
            <a:r>
              <a:rPr lang="en-GB" b="1" dirty="0" err="1">
                <a:solidFill>
                  <a:srgbClr val="000000"/>
                </a:solidFill>
              </a:rPr>
              <a:t>Debashis</a:t>
            </a:r>
            <a:r>
              <a:rPr lang="en-GB" b="1" dirty="0">
                <a:solidFill>
                  <a:srgbClr val="000000"/>
                </a:solidFill>
              </a:rPr>
              <a:t> Sarker</a:t>
            </a:r>
            <a:endParaRPr lang="en-GB" sz="1800" dirty="0">
              <a:solidFill>
                <a:srgbClr val="000000"/>
              </a:solidFill>
            </a:endParaRPr>
          </a:p>
          <a:p>
            <a:pPr algn="l" fontAlgn="base"/>
            <a:r>
              <a:rPr lang="en-GB" sz="1800" b="1" i="0" dirty="0">
                <a:solidFill>
                  <a:srgbClr val="000000"/>
                </a:solidFill>
                <a:effectLst/>
              </a:rPr>
              <a:t>Open Q and A 5-10 mins. Panel Questions</a:t>
            </a:r>
          </a:p>
          <a:p>
            <a:pPr algn="l" fontAlgn="base"/>
            <a:r>
              <a:rPr lang="en-GB" b="1" dirty="0">
                <a:solidFill>
                  <a:srgbClr val="000000"/>
                </a:solidFill>
              </a:rPr>
              <a:t>Thanks and Close</a:t>
            </a: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9E96FD-811C-B383-8DEC-33234DC115C7}"/>
              </a:ext>
            </a:extLst>
          </p:cNvPr>
          <p:cNvSpPr txBox="1"/>
          <p:nvPr/>
        </p:nvSpPr>
        <p:spPr>
          <a:xfrm>
            <a:off x="6855212" y="2901450"/>
            <a:ext cx="50061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Date: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Wednes</a:t>
            </a: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day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25</a:t>
            </a:r>
            <a:r>
              <a:rPr lang="en-GB" baseline="30000" dirty="0">
                <a:solidFill>
                  <a:schemeClr val="bg1">
                    <a:lumMod val="50000"/>
                  </a:schemeClr>
                </a:solidFill>
              </a:rPr>
              <a:t>th</a:t>
            </a: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 September 2024</a:t>
            </a:r>
          </a:p>
          <a:p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Time: 1800-1915 on Teams</a:t>
            </a:r>
          </a:p>
          <a:p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Cost: Free of Charge</a:t>
            </a:r>
          </a:p>
          <a:p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Target Audience: All 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HCPs </a:t>
            </a: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with an interest welcome</a:t>
            </a:r>
          </a:p>
          <a:p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Place: Virtual via MS Teams link below </a:t>
            </a:r>
          </a:p>
          <a:p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(CTRL and Click)</a:t>
            </a:r>
          </a:p>
          <a:p>
            <a:endParaRPr lang="en-GB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6" tooltip="Meeting join link"/>
              </a:rPr>
              <a:t>Join the meeting now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16161"/>
                </a:solidFill>
                <a:effectLst/>
                <a:latin typeface="Arial" panose="020B0604020202020204" pitchFamily="34" charset="0"/>
              </a:rPr>
              <a:t>Meeting ID: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355 908 401 108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616161"/>
                </a:solidFill>
                <a:effectLst/>
                <a:latin typeface="Arial" panose="020B0604020202020204" pitchFamily="34" charset="0"/>
              </a:rPr>
              <a:t>Passcode: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242424"/>
                </a:solidFill>
                <a:effectLst/>
                <a:latin typeface="Arial" panose="020B0604020202020204" pitchFamily="34" charset="0"/>
              </a:rPr>
              <a:t>8g7Hic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GB" dirty="0">
              <a:solidFill>
                <a:srgbClr val="616161"/>
              </a:solidFill>
              <a:effectLst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7A6CB-03D6-51BD-8EA4-8EFBCE7D9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7787"/>
            <a:ext cx="184731" cy="36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32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176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MUNIR, Alia (SHEFFIELD TEACHING HOSPITALS NHS FOUNDATION TRUST)</dc:creator>
  <cp:lastModifiedBy>Maia Sissons</cp:lastModifiedBy>
  <cp:revision>4</cp:revision>
  <dcterms:created xsi:type="dcterms:W3CDTF">2024-07-09T13:45:13Z</dcterms:created>
  <dcterms:modified xsi:type="dcterms:W3CDTF">2024-08-21T12:18:39Z</dcterms:modified>
</cp:coreProperties>
</file>